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6"/>
  </p:notesMasterIdLst>
  <p:handoutMasterIdLst>
    <p:handoutMasterId r:id="rId17"/>
  </p:handoutMasterIdLst>
  <p:sldIdLst>
    <p:sldId id="431" r:id="rId2"/>
    <p:sldId id="445" r:id="rId3"/>
    <p:sldId id="261" r:id="rId4"/>
    <p:sldId id="459" r:id="rId5"/>
    <p:sldId id="317" r:id="rId6"/>
    <p:sldId id="460" r:id="rId7"/>
    <p:sldId id="473" r:id="rId8"/>
    <p:sldId id="468" r:id="rId9"/>
    <p:sldId id="457" r:id="rId10"/>
    <p:sldId id="471" r:id="rId11"/>
    <p:sldId id="472" r:id="rId12"/>
    <p:sldId id="474" r:id="rId13"/>
    <p:sldId id="475" r:id="rId14"/>
    <p:sldId id="324" r:id="rId15"/>
  </p:sldIdLst>
  <p:sldSz cx="9906000" cy="6858000" type="A4"/>
  <p:notesSz cx="6865938" cy="9998075"/>
  <p:embeddedFontLst>
    <p:embeddedFont>
      <p:font typeface="바탕체" panose="0203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나눔명조" panose="02020603020101020101" pitchFamily="18" charset="-127"/>
      <p:regular r:id="rId21"/>
      <p:bold r:id="rId22"/>
    </p:embeddedFont>
    <p:embeddedFont>
      <p:font typeface="서울남산체 EB" panose="0202060302010102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KoPubWorld돋움체 Bold" pitchFamily="2" charset="-127"/>
      <p:bold r:id="rId30"/>
    </p:embeddedFont>
    <p:embeddedFont>
      <p:font typeface="KoPubWorld돋움체 Light" pitchFamily="2" charset="-127"/>
      <p:regular r:id="rId31"/>
    </p:embeddedFont>
    <p:embeddedFont>
      <p:font typeface="KoPubWorld돋움체 Medium" pitchFamily="2" charset="-127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 autoAdjust="0"/>
    <p:restoredTop sz="95336" autoAdjust="0"/>
  </p:normalViewPr>
  <p:slideViewPr>
    <p:cSldViewPr>
      <p:cViewPr varScale="1">
        <p:scale>
          <a:sx n="121" d="100"/>
          <a:sy n="121" d="100"/>
        </p:scale>
        <p:origin x="680" y="168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051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50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51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23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2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99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54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1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475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6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551144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사용자 지정 이벤트와 컴포넌트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272350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2022-01-21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Vue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2022. 1. 20.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83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Ⅳ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F89C126-ADD5-8D41-B699-DA4828B5FF00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컴포넌트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_Slot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 실습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25652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컴포넌트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_Slot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컴포넌트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_Slot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 실습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4.1.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컴포넌트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_Slot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실습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8E771-21CE-41AE-8A64-7D3208AAA24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Ⅳ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030F8F-7871-3C49-B314-7FEEDC2E486A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7" name="사각형: 둥근 모서리 43">
              <a:extLst>
                <a:ext uri="{FF2B5EF4-FFF2-40B4-BE49-F238E27FC236}">
                  <a16:creationId xmlns:a16="http://schemas.microsoft.com/office/drawing/2014/main" id="{A5ACF297-3751-994A-9F26-FA6340132E38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7C1A1D-6156-A14D-A20B-FF0A63B01E84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2A52563-B451-7943-8883-CFF9564E94D1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32" name="더하기 기호 46">
                <a:extLst>
                  <a:ext uri="{FF2B5EF4-FFF2-40B4-BE49-F238E27FC236}">
                    <a16:creationId xmlns:a16="http://schemas.microsoft.com/office/drawing/2014/main" id="{403B4AF8-2FF8-A24B-BF69-D1E10A7D288C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33" name="그래픽 47" descr="돋보기">
                <a:extLst>
                  <a:ext uri="{FF2B5EF4-FFF2-40B4-BE49-F238E27FC236}">
                    <a16:creationId xmlns:a16="http://schemas.microsoft.com/office/drawing/2014/main" id="{C8723C23-CDE2-7B4A-B9F9-8B2A8EA06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20" name="사각형: 둥근 모서리 43">
              <a:extLst>
                <a:ext uri="{FF2B5EF4-FFF2-40B4-BE49-F238E27FC236}">
                  <a16:creationId xmlns:a16="http://schemas.microsoft.com/office/drawing/2014/main" id="{29FB45D9-6F64-9F4E-BF84-03FD3379976D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388EC94-AB54-E04C-BD7D-B8DD91085472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8C3226-5D0D-7B45-9B9D-AE2E0493C740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9" name="더하기 기호 46">
                <a:extLst>
                  <a:ext uri="{FF2B5EF4-FFF2-40B4-BE49-F238E27FC236}">
                    <a16:creationId xmlns:a16="http://schemas.microsoft.com/office/drawing/2014/main" id="{C282DB14-AE76-FA49-99E6-F2EA2AE1F688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30" name="그래픽 47" descr="돋보기">
                <a:extLst>
                  <a:ext uri="{FF2B5EF4-FFF2-40B4-BE49-F238E27FC236}">
                    <a16:creationId xmlns:a16="http://schemas.microsoft.com/office/drawing/2014/main" id="{86326CDF-1ADF-A343-BA78-41E9381F4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C3FFFB89-4801-8F43-BA6C-9D8280A5B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4" y="2678180"/>
            <a:ext cx="4285956" cy="2692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445865-281E-D045-8E0C-A3A9EF03D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812" y="2698876"/>
            <a:ext cx="2092350" cy="1000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BB97EC-CCEE-C845-A24A-5EE70E182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0126" y="4860062"/>
            <a:ext cx="1442441" cy="1021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D6CB1-15F8-6A4E-93F3-4C808B8844CA}"/>
              </a:ext>
            </a:extLst>
          </p:cNvPr>
          <p:cNvSpPr txBox="1"/>
          <p:nvPr/>
        </p:nvSpPr>
        <p:spPr>
          <a:xfrm>
            <a:off x="5245025" y="51862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 </a:t>
            </a:r>
            <a:r>
              <a:rPr kumimoji="1" lang="ko-KR" altLang="en-US" dirty="0"/>
              <a:t>태그 제거 후 결과</a:t>
            </a:r>
            <a:r>
              <a:rPr kumimoji="1" lang="en-US" altLang="ko-KR" dirty="0"/>
              <a:t>: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9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컴포넌트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_Slot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컴포넌트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_Slot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 실습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4.2.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컴포넌트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_Slot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실습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이름 가지기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8E771-21CE-41AE-8A64-7D3208AAA24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Ⅳ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030F8F-7871-3C49-B314-7FEEDC2E486A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7" name="사각형: 둥근 모서리 43">
              <a:extLst>
                <a:ext uri="{FF2B5EF4-FFF2-40B4-BE49-F238E27FC236}">
                  <a16:creationId xmlns:a16="http://schemas.microsoft.com/office/drawing/2014/main" id="{A5ACF297-3751-994A-9F26-FA6340132E38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7C1A1D-6156-A14D-A20B-FF0A63B01E84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2A52563-B451-7943-8883-CFF9564E94D1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32" name="더하기 기호 46">
                <a:extLst>
                  <a:ext uri="{FF2B5EF4-FFF2-40B4-BE49-F238E27FC236}">
                    <a16:creationId xmlns:a16="http://schemas.microsoft.com/office/drawing/2014/main" id="{403B4AF8-2FF8-A24B-BF69-D1E10A7D288C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33" name="그래픽 47" descr="돋보기">
                <a:extLst>
                  <a:ext uri="{FF2B5EF4-FFF2-40B4-BE49-F238E27FC236}">
                    <a16:creationId xmlns:a16="http://schemas.microsoft.com/office/drawing/2014/main" id="{C8723C23-CDE2-7B4A-B9F9-8B2A8EA06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20" name="사각형: 둥근 모서리 43">
              <a:extLst>
                <a:ext uri="{FF2B5EF4-FFF2-40B4-BE49-F238E27FC236}">
                  <a16:creationId xmlns:a16="http://schemas.microsoft.com/office/drawing/2014/main" id="{29FB45D9-6F64-9F4E-BF84-03FD3379976D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388EC94-AB54-E04C-BD7D-B8DD91085472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8C3226-5D0D-7B45-9B9D-AE2E0493C740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9" name="더하기 기호 46">
                <a:extLst>
                  <a:ext uri="{FF2B5EF4-FFF2-40B4-BE49-F238E27FC236}">
                    <a16:creationId xmlns:a16="http://schemas.microsoft.com/office/drawing/2014/main" id="{C282DB14-AE76-FA49-99E6-F2EA2AE1F688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30" name="그래픽 47" descr="돋보기">
                <a:extLst>
                  <a:ext uri="{FF2B5EF4-FFF2-40B4-BE49-F238E27FC236}">
                    <a16:creationId xmlns:a16="http://schemas.microsoft.com/office/drawing/2014/main" id="{86326CDF-1ADF-A343-BA78-41E9381F4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66588C5-577A-8948-BAC3-C7D56C67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63" y="2740301"/>
            <a:ext cx="4051300" cy="266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8D0C3E-2AE2-594F-911E-6608D3638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268" y="2740301"/>
            <a:ext cx="2103020" cy="20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8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컴포넌트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_Slot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컴포넌트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_Slot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 실습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4.3.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컴포넌트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_Slot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실습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스코프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8E771-21CE-41AE-8A64-7D3208AAA24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Ⅳ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030F8F-7871-3C49-B314-7FEEDC2E486A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7" name="사각형: 둥근 모서리 43">
              <a:extLst>
                <a:ext uri="{FF2B5EF4-FFF2-40B4-BE49-F238E27FC236}">
                  <a16:creationId xmlns:a16="http://schemas.microsoft.com/office/drawing/2014/main" id="{A5ACF297-3751-994A-9F26-FA6340132E38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7C1A1D-6156-A14D-A20B-FF0A63B01E84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2A52563-B451-7943-8883-CFF9564E94D1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32" name="더하기 기호 46">
                <a:extLst>
                  <a:ext uri="{FF2B5EF4-FFF2-40B4-BE49-F238E27FC236}">
                    <a16:creationId xmlns:a16="http://schemas.microsoft.com/office/drawing/2014/main" id="{403B4AF8-2FF8-A24B-BF69-D1E10A7D288C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33" name="그래픽 47" descr="돋보기">
                <a:extLst>
                  <a:ext uri="{FF2B5EF4-FFF2-40B4-BE49-F238E27FC236}">
                    <a16:creationId xmlns:a16="http://schemas.microsoft.com/office/drawing/2014/main" id="{C8723C23-CDE2-7B4A-B9F9-8B2A8EA06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20" name="사각형: 둥근 모서리 43">
              <a:extLst>
                <a:ext uri="{FF2B5EF4-FFF2-40B4-BE49-F238E27FC236}">
                  <a16:creationId xmlns:a16="http://schemas.microsoft.com/office/drawing/2014/main" id="{29FB45D9-6F64-9F4E-BF84-03FD3379976D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388EC94-AB54-E04C-BD7D-B8DD91085472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8C3226-5D0D-7B45-9B9D-AE2E0493C740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9" name="더하기 기호 46">
                <a:extLst>
                  <a:ext uri="{FF2B5EF4-FFF2-40B4-BE49-F238E27FC236}">
                    <a16:creationId xmlns:a16="http://schemas.microsoft.com/office/drawing/2014/main" id="{C282DB14-AE76-FA49-99E6-F2EA2AE1F688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30" name="그래픽 47" descr="돋보기">
                <a:extLst>
                  <a:ext uri="{FF2B5EF4-FFF2-40B4-BE49-F238E27FC236}">
                    <a16:creationId xmlns:a16="http://schemas.microsoft.com/office/drawing/2014/main" id="{86326CDF-1ADF-A343-BA78-41E9381F4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EFFD70-80C1-E945-8F04-582A98EFB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73" y="2730288"/>
            <a:ext cx="3938954" cy="301935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451C7B6-1BC4-9642-ABCF-F199AD665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776" y="2799135"/>
            <a:ext cx="2675827" cy="14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97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53016" y="24219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166674"/>
            <a:chOff x="4117455" y="1336720"/>
            <a:chExt cx="5343070" cy="1166674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Ⅱ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3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5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BCAA729-C7CA-4D6D-911F-FC97EB21EF74}"/>
                </a:ext>
              </a:extLst>
            </p:cNvPr>
            <p:cNvCxnSpPr/>
            <p:nvPr/>
          </p:nvCxnSpPr>
          <p:spPr>
            <a:xfrm>
              <a:off x="4199830" y="250339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사용자 지정 이벤트 이론</a:t>
              </a:r>
            </a:p>
          </p:txBody>
        </p:sp>
        <p:sp>
          <p:nvSpPr>
            <p:cNvPr id="75" name="AutoShape 87">
              <a:extLst>
                <a:ext uri="{FF2B5EF4-FFF2-40B4-BE49-F238E27FC236}">
                  <a16:creationId xmlns:a16="http://schemas.microsoft.com/office/drawing/2014/main" id="{5B50F115-ED62-4C37-84AB-B30438F0D3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951634"/>
              <a:ext cx="353522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사용자 지정 이벤트 실습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.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D91B46-1F72-4B8F-BEE9-58D0AD5F4C8A}"/>
              </a:ext>
            </a:extLst>
          </p:cNvPr>
          <p:cNvGrpSpPr/>
          <p:nvPr/>
        </p:nvGrpSpPr>
        <p:grpSpPr>
          <a:xfrm>
            <a:off x="4146560" y="4082748"/>
            <a:ext cx="5343070" cy="1166674"/>
            <a:chOff x="4117455" y="1336720"/>
            <a:chExt cx="5343070" cy="1166674"/>
          </a:xfrm>
        </p:grpSpPr>
        <p:sp>
          <p:nvSpPr>
            <p:cNvPr id="20" name="AutoShape 87">
              <a:extLst>
                <a:ext uri="{FF2B5EF4-FFF2-40B4-BE49-F238E27FC236}">
                  <a16:creationId xmlns:a16="http://schemas.microsoft.com/office/drawing/2014/main" id="{97BDFF59-FF9F-40EA-BFC2-4CC9DEEAF3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Ⅲ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1" name="AutoShape 87">
              <a:extLst>
                <a:ext uri="{FF2B5EF4-FFF2-40B4-BE49-F238E27FC236}">
                  <a16:creationId xmlns:a16="http://schemas.microsoft.com/office/drawing/2014/main" id="{246BD7DC-99A8-46B0-AF8F-116DC71145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Ⅳ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3" name="AutoShape 87">
              <a:extLst>
                <a:ext uri="{FF2B5EF4-FFF2-40B4-BE49-F238E27FC236}">
                  <a16:creationId xmlns:a16="http://schemas.microsoft.com/office/drawing/2014/main" id="{3E554BEB-8306-4B0A-8D71-E767367B50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8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24" name="AutoShape 87">
              <a:extLst>
                <a:ext uri="{FF2B5EF4-FFF2-40B4-BE49-F238E27FC236}">
                  <a16:creationId xmlns:a16="http://schemas.microsoft.com/office/drawing/2014/main" id="{34D9EECD-D650-4480-A3F7-99BD04E26B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10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9350A8-585E-49F2-868E-5823361CF8EA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963DFCF-D876-4291-A809-2E62A42531CA}"/>
                </a:ext>
              </a:extLst>
            </p:cNvPr>
            <p:cNvCxnSpPr/>
            <p:nvPr/>
          </p:nvCxnSpPr>
          <p:spPr>
            <a:xfrm>
              <a:off x="4199830" y="250339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utoShape 87">
              <a:extLst>
                <a:ext uri="{FF2B5EF4-FFF2-40B4-BE49-F238E27FC236}">
                  <a16:creationId xmlns:a16="http://schemas.microsoft.com/office/drawing/2014/main" id="{9A98A413-C02F-497D-99AB-BEA3250D16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컴포넌트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_Slot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 이론</a:t>
              </a:r>
            </a:p>
          </p:txBody>
        </p:sp>
        <p:sp>
          <p:nvSpPr>
            <p:cNvPr id="28" name="AutoShape 87">
              <a:extLst>
                <a:ext uri="{FF2B5EF4-FFF2-40B4-BE49-F238E27FC236}">
                  <a16:creationId xmlns:a16="http://schemas.microsoft.com/office/drawing/2014/main" id="{40E83D14-7E24-4F9F-AC63-572D3F90C7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951634"/>
              <a:ext cx="353522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컴포넌트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_Slot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 실습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0820D50-AE12-5A4A-A5F5-0671886CE515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사용자 지정 이벤트 이론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지정 이벤트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사용자 지정 이벤트 이론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지정 이벤트 이론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7D7928-D0FD-3A47-98CB-D3FFFDE5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294" y="1919643"/>
            <a:ext cx="5961135" cy="43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7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사용자 지정 이벤트 실습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8245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지정 이벤트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사용자 지정 이벤트 실습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지정 이벤트 실습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오류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4E8FFF-10F2-4EF6-AE0B-244DD50547A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C17E32-4B83-3842-9866-9F1E7D8C1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9" y="2256517"/>
            <a:ext cx="3849038" cy="424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379C58-1811-DF4F-9C23-B3E4A7648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506" y="2477786"/>
            <a:ext cx="3987800" cy="10922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E538AB7-7BCE-8842-BFCA-6BB55672D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506" y="3881801"/>
            <a:ext cx="2184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지정 이벤트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사용자 지정 이벤트 실습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지정 이벤트 실습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배열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4E8FFF-10F2-4EF6-AE0B-244DD50547A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CB029-533C-B84C-8BB2-7B75DF68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293" y="2303074"/>
            <a:ext cx="660400" cy="4191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A84AD3-695D-034B-B244-5CDAB88EB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293" y="2859277"/>
            <a:ext cx="698500" cy="5715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947DE10-6F55-914C-B342-9AEEC9DFC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30" y="2303074"/>
            <a:ext cx="5346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Ⅲ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393C0C5-A1F0-B84F-A65B-88A3215778ED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컴포넌트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_Slot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 이론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16359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컴포넌트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_Slot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컴포넌트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_Slot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 이론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컴포넌트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_Slot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이론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8E771-21CE-41AE-8A64-7D3208AAA24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Ⅲ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B01E66D-1156-2245-92B1-23BA6EF76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41" y="2348850"/>
            <a:ext cx="9345943" cy="33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976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10458</TotalTime>
  <Words>210</Words>
  <Application>Microsoft Macintosh PowerPoint</Application>
  <PresentationFormat>A4 용지(210x297mm)</PresentationFormat>
  <Paragraphs>74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바탕체</vt:lpstr>
      <vt:lpstr>서울남산체 EB</vt:lpstr>
      <vt:lpstr>KoPubWorld돋움체 Medium</vt:lpstr>
      <vt:lpstr>Calibri</vt:lpstr>
      <vt:lpstr>나눔명조</vt:lpstr>
      <vt:lpstr>Arial</vt:lpstr>
      <vt:lpstr>KoPubWorld돋움체 Bold</vt:lpstr>
      <vt:lpstr>맑은 고딕</vt:lpstr>
      <vt:lpstr>Calibri Light</vt:lpstr>
      <vt:lpstr>KoPubWorld돋움체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신승호</cp:lastModifiedBy>
  <cp:revision>638</cp:revision>
  <cp:lastPrinted>2021-03-31T00:32:44Z</cp:lastPrinted>
  <dcterms:created xsi:type="dcterms:W3CDTF">2021-03-26T14:20:32Z</dcterms:created>
  <dcterms:modified xsi:type="dcterms:W3CDTF">2022-01-20T06:07:54Z</dcterms:modified>
</cp:coreProperties>
</file>